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71" r:id="rId2"/>
    <p:sldId id="409" r:id="rId3"/>
    <p:sldId id="408" r:id="rId4"/>
    <p:sldId id="410" r:id="rId5"/>
    <p:sldId id="411" r:id="rId6"/>
    <p:sldId id="412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60093"/>
    <a:srgbClr val="46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7" autoAdjust="0"/>
    <p:restoredTop sz="94696" autoAdjust="0"/>
  </p:normalViewPr>
  <p:slideViewPr>
    <p:cSldViewPr>
      <p:cViewPr>
        <p:scale>
          <a:sx n="75" d="100"/>
          <a:sy n="75" d="100"/>
        </p:scale>
        <p:origin x="-169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0CA4EA-739D-405E-AE47-A9AA40C153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11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CA7AC0-D550-4D68-818F-B8BDF1F285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182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BEE83-7DA6-4F1C-B7A5-22024FDC4E1E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BEE83-7DA6-4F1C-B7A5-22024FDC4E1E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682A-E8AA-4B89-BDCD-31EFF20DD765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682A-E8AA-4B89-BDCD-31EFF20DD765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682A-E8AA-4B89-BDCD-31EFF20DD765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682A-E8AA-4B89-BDCD-31EFF20DD765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 du masque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B1A7-9958-4328-AE30-2FE02AD1F8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17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CED3-B3C4-4593-97DA-ED1CD28703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859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12F2-27AD-4CB9-B716-D5C38B1DE7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08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FC15-31C2-4D1E-99B7-24AADF967E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353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5B70-B54A-4F52-AB88-17769B0163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80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4AAC-667A-4CE8-B33C-7A5355BF2D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82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A6F4-89FF-4FDF-B076-A1E175F376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7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CF99-1C4E-47E2-8A68-A595D197FD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673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735C-9CCD-468C-903E-129EA2D952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344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6486-1E3E-4749-A2C8-9C00FD3CEE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723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837E-8761-4883-AFB9-6D4F4B443B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04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C34C-2798-49E2-A5F8-C34F613F52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789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F7C0-C5E7-4922-AFB9-56ED805CCA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39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426E-71AF-4AFA-8D79-895CF407F9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484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8682-321C-4D2B-A74A-C1193FC3A3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07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95D2-D4E6-413D-BEF1-FA5A32CCAA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45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1F3EA20-9153-4AEF-9BD0-F08BA75454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2414" y="2132856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latin typeface="Monotype Corsiva" pitchFamily="66" charset="0"/>
              </a:rPr>
              <a:t>Intervention au centre de réadaptation et de rééducation de la Cigogne  (Orléans, 45):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Claire</a:t>
            </a:r>
            <a:r>
              <a:rPr lang="fr-FR" altLang="fr-FR" sz="2400" dirty="0">
                <a:latin typeface="Monotype Corsiva" pitchFamily="66" charset="0"/>
              </a:rPr>
              <a:t>, Jean-Jacques, Michèle J, </a:t>
            </a:r>
            <a:r>
              <a:rPr lang="fr-FR" altLang="fr-FR" sz="2400" dirty="0" smtClean="0">
                <a:latin typeface="Monotype Corsiva" pitchFamily="66" charset="0"/>
              </a:rPr>
              <a:t>Michèle C. prêts pour accueillir les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 dirty="0" smtClean="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latin typeface="Monotype Corsiva" pitchFamily="66" charset="0"/>
              </a:rPr>
              <a:t>Vendredi 17 juin* de 14h00 à 17h00</a:t>
            </a:r>
            <a:endParaRPr lang="fr-FR" altLang="fr-FR" sz="2800" dirty="0">
              <a:latin typeface="Monotype Corsiva" pitchFamily="66" charset="0"/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806151" y="394458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7653" y="183381"/>
            <a:ext cx="2051720" cy="1801065"/>
            <a:chOff x="2195736" y="1628800"/>
            <a:chExt cx="5616624" cy="4916884"/>
          </a:xfrm>
        </p:grpSpPr>
        <p:sp>
          <p:nvSpPr>
            <p:cNvPr id="2" name="Rectangle 1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9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5"/>
            <a:ext cx="3779912" cy="252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14" y="64439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dirty="0"/>
              <a:t>*intervention décalée suite aux intempéries survenues dans le Loiret pendant la semaine échecs et santé  (centre inaccessible)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  <p:bldP spid="47001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806151" y="394458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7653" y="183381"/>
            <a:ext cx="2051720" cy="1801065"/>
            <a:chOff x="2195736" y="1628800"/>
            <a:chExt cx="5616624" cy="4916884"/>
          </a:xfrm>
        </p:grpSpPr>
        <p:sp>
          <p:nvSpPr>
            <p:cNvPr id="2" name="Rectangle 1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9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7653" y="22048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latin typeface="Monotype Corsiva" pitchFamily="66" charset="0"/>
              </a:rPr>
              <a:t>Accueil convivial  et très organisé </a:t>
            </a:r>
            <a:r>
              <a:rPr lang="fr-FR" altLang="fr-FR" sz="2400" dirty="0" smtClean="0">
                <a:latin typeface="Monotype Corsiva" pitchFamily="66" charset="0"/>
              </a:rPr>
              <a:t>par </a:t>
            </a:r>
            <a:r>
              <a:rPr lang="fr-FR" altLang="fr-FR" sz="2400" b="1" dirty="0" smtClean="0">
                <a:latin typeface="Monotype Corsiva" pitchFamily="66" charset="0"/>
              </a:rPr>
              <a:t>Michelle </a:t>
            </a:r>
            <a:r>
              <a:rPr lang="fr-FR" altLang="fr-FR" sz="2400" b="1" dirty="0" err="1" smtClean="0">
                <a:latin typeface="Monotype Corsiva" pitchFamily="66" charset="0"/>
              </a:rPr>
              <a:t>Fouilloux</a:t>
            </a:r>
            <a:r>
              <a:rPr lang="fr-FR" altLang="fr-FR" sz="2400" dirty="0" smtClean="0">
                <a:latin typeface="Monotype Corsiva" pitchFamily="66" charset="0"/>
              </a:rPr>
              <a:t>, adjointe de la Direction, qui a fait la promotion de notre intervention  auprès des patients  avec des affiches personnalisées dans tous les locaux  (accueil, couloirs, </a:t>
            </a:r>
            <a:r>
              <a:rPr lang="fr-FR" altLang="fr-FR" sz="2400" dirty="0" err="1" smtClean="0">
                <a:latin typeface="Monotype Corsiva" pitchFamily="66" charset="0"/>
              </a:rPr>
              <a:t>ascensenrs</a:t>
            </a:r>
            <a:r>
              <a:rPr lang="fr-FR" altLang="fr-FR" sz="2400" dirty="0" smtClean="0">
                <a:latin typeface="Monotype Corsiva" pitchFamily="66" charset="0"/>
              </a:rPr>
              <a:t>)!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8" y="3573016"/>
            <a:ext cx="3006080" cy="225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15429"/>
          <a:stretch/>
        </p:blipFill>
        <p:spPr bwMode="auto">
          <a:xfrm>
            <a:off x="4457700" y="3373995"/>
            <a:ext cx="4002732" cy="296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87824" y="6335162"/>
            <a:ext cx="602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Michelle avec Jean-Jacques, président du club d’échecs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5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0" y="1757546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latin typeface="Monotype Corsiva" pitchFamily="66" charset="0"/>
              </a:rPr>
              <a:t>Patrick</a:t>
            </a:r>
            <a:r>
              <a:rPr lang="fr-FR" altLang="fr-FR" sz="2400" dirty="0" smtClean="0">
                <a:latin typeface="Monotype Corsiva" pitchFamily="66" charset="0"/>
              </a:rPr>
              <a:t>, le premier  curieux qui franchit la porte de la salle à manger aménagée en espace de jeux pour l’occasion </a:t>
            </a:r>
            <a:endParaRPr lang="fr-FR" altLang="fr-FR" sz="2400" dirty="0">
              <a:latin typeface="Monotype Corsiva" pitchFamily="66" charset="0"/>
            </a:endParaRPr>
          </a:p>
        </p:txBody>
      </p:sp>
      <p:sp>
        <p:nvSpPr>
          <p:cNvPr id="615433" name="Text Box 9"/>
          <p:cNvSpPr txBox="1">
            <a:spLocks noChangeArrowheads="1"/>
          </p:cNvSpPr>
          <p:nvPr/>
        </p:nvSpPr>
        <p:spPr bwMode="auto">
          <a:xfrm>
            <a:off x="242888" y="5586413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Un sourire, une volonté d’apprendre, et après quelques sauts improbables de cavalier, une complicité , des confessions, des fous-rires et un moment de bien-être pour  oublier  la souffrance</a:t>
            </a:r>
            <a:endParaRPr lang="fr-FR" altLang="fr-FR" sz="2400" dirty="0">
              <a:latin typeface="Monotype Corsiva" pitchFamily="66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72901" y="188640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9317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04485" y="177714"/>
            <a:ext cx="1606705" cy="1485823"/>
            <a:chOff x="2195736" y="1628800"/>
            <a:chExt cx="5616624" cy="4916884"/>
          </a:xfrm>
        </p:grpSpPr>
        <p:sp>
          <p:nvSpPr>
            <p:cNvPr id="7" name="Rectangle 6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13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6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/>
      <p:bldP spid="61543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0" y="1757546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Peu à peu , de nouveaux patients passent la porte de la salle, et se prennent très vite au jeu : après la découverte, c’est très vite l’envie de jouer qui prédomine chez Laure-Anne, très motivée et qui réussit après seulement 1 heure de jeu à placer une très belle fourchette avec son cavalier 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72901" y="188640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45720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44002" y="221708"/>
            <a:ext cx="1453797" cy="1485823"/>
            <a:chOff x="2195736" y="1628800"/>
            <a:chExt cx="5616624" cy="4916884"/>
          </a:xfrm>
        </p:grpSpPr>
        <p:sp>
          <p:nvSpPr>
            <p:cNvPr id="6" name="Rectangle 5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11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12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6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0" y="1757546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Une constante quels que soient les patients : </a:t>
            </a:r>
            <a:r>
              <a:rPr lang="fr-FR" altLang="fr-FR" dirty="0" smtClean="0">
                <a:solidFill>
                  <a:srgbClr val="FF0000"/>
                </a:solidFill>
                <a:latin typeface="Monotype Corsiva" pitchFamily="66" charset="0"/>
              </a:rPr>
              <a:t>sourire</a:t>
            </a:r>
            <a:r>
              <a:rPr lang="fr-FR" altLang="fr-FR" sz="2400" dirty="0" smtClean="0">
                <a:latin typeface="Monotype Corsiva" pitchFamily="66" charset="0"/>
              </a:rPr>
              <a:t> et </a:t>
            </a:r>
            <a:r>
              <a:rPr lang="fr-FR" altLang="fr-FR" sz="2800" b="1" dirty="0" smtClean="0">
                <a:solidFill>
                  <a:srgbClr val="FFC000"/>
                </a:solidFill>
                <a:latin typeface="Monotype Corsiva" pitchFamily="66" charset="0"/>
              </a:rPr>
              <a:t>envie d’apprendre </a:t>
            </a:r>
            <a:r>
              <a:rPr lang="fr-FR" altLang="fr-FR" sz="2400" dirty="0" smtClean="0">
                <a:latin typeface="Monotype Corsiva" pitchFamily="66" charset="0"/>
              </a:rPr>
              <a:t>sont au rendez-vous de cette rencontre: le désir de connaître, partager et discuter sont au bout des ouvertures 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72901" y="188640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8742"/>
          <a:stretch/>
        </p:blipFill>
        <p:spPr bwMode="auto">
          <a:xfrm>
            <a:off x="321940" y="3501008"/>
            <a:ext cx="4135760" cy="2690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86" y="3501008"/>
            <a:ext cx="4327714" cy="2657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15547" y="322363"/>
            <a:ext cx="1492157" cy="1365985"/>
            <a:chOff x="2195736" y="1628800"/>
            <a:chExt cx="5616624" cy="4916884"/>
          </a:xfrm>
        </p:grpSpPr>
        <p:sp>
          <p:nvSpPr>
            <p:cNvPr id="7" name="Rectangle 6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13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1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-26640" y="1196752"/>
            <a:ext cx="906313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Même le goûter copieux offert par le club n’a pas dévié les patients de l’échiquier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Monotype Corsiva" pitchFamily="66" charset="0"/>
              </a:rPr>
              <a:t>Un après-midi d’initiation aux  échecs  très constructif  pour le club, la </a:t>
            </a:r>
            <a:r>
              <a:rPr lang="fr-FR" altLang="fr-FR" b="1" dirty="0" smtClean="0">
                <a:solidFill>
                  <a:srgbClr val="FFC000"/>
                </a:solidFill>
                <a:latin typeface="Monotype Corsiva" pitchFamily="66" charset="0"/>
              </a:rPr>
              <a:t>transmission d’une passion </a:t>
            </a:r>
            <a:r>
              <a:rPr lang="fr-FR" altLang="fr-FR" sz="2400" dirty="0" smtClean="0">
                <a:latin typeface="Monotype Corsiva" pitchFamily="66" charset="0"/>
              </a:rPr>
              <a:t>et en retour l’apprentissage  d’une leçon de vie, le </a:t>
            </a:r>
            <a:r>
              <a:rPr lang="fr-FR" altLang="fr-FR" b="1" dirty="0" smtClean="0">
                <a:solidFill>
                  <a:srgbClr val="FFC000"/>
                </a:solidFill>
                <a:latin typeface="Monotype Corsiva" pitchFamily="66" charset="0"/>
              </a:rPr>
              <a:t>partage des valeurs humaines</a:t>
            </a:r>
            <a:r>
              <a:rPr lang="fr-FR" altLang="fr-FR" sz="2400" dirty="0" smtClean="0">
                <a:latin typeface="Monotype Corsiva" pitchFamily="66" charset="0"/>
              </a:rPr>
              <a:t>, la dignité et le courage  face à la souffrance et la maladie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 smtClean="0">
              <a:latin typeface="Monotype Corsiva" pitchFamily="66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32568" y="-22572"/>
            <a:ext cx="8450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>
                <a:latin typeface="Monotype Corsiva" pitchFamily="66" charset="0"/>
              </a:rPr>
              <a:t/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Semaine Echecs et santé</a:t>
            </a:r>
            <a:br>
              <a:rPr lang="fr-FR" altLang="fr-FR" sz="3600" dirty="0" smtClean="0">
                <a:latin typeface="Monotype Corsiva" pitchFamily="66" charset="0"/>
              </a:rPr>
            </a:br>
            <a:r>
              <a:rPr lang="fr-FR" altLang="fr-FR" sz="3600" dirty="0" smtClean="0">
                <a:latin typeface="Monotype Corsiva" pitchFamily="66" charset="0"/>
              </a:rPr>
              <a:t>Club Echecs de Saint-Cyr-En-Val</a:t>
            </a:r>
            <a:br>
              <a:rPr lang="fr-FR" altLang="fr-FR" sz="3600" dirty="0" smtClean="0">
                <a:latin typeface="Monotype Corsiva" pitchFamily="66" charset="0"/>
              </a:rPr>
            </a:br>
            <a:endParaRPr lang="fr-FR" altLang="fr-FR" sz="3600" dirty="0" smtClean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96" y="3253432"/>
            <a:ext cx="4316760" cy="3237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" y="4213830"/>
            <a:ext cx="4137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b="1" dirty="0"/>
              <a:t>Première rencontre </a:t>
            </a:r>
            <a:r>
              <a:rPr lang="fr-FR" altLang="fr-FR" b="1" dirty="0" smtClean="0"/>
              <a:t>réussie, qui </a:t>
            </a:r>
            <a:r>
              <a:rPr lang="fr-FR" altLang="fr-FR" b="1" dirty="0"/>
              <a:t>permettra d’autres interventions sur le centre pour échanger passion du jeu et amour des hommes autour des pièces de bois</a:t>
            </a:r>
            <a:endParaRPr lang="fr-FR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26438" y="54770"/>
            <a:ext cx="1397276" cy="1141982"/>
            <a:chOff x="2195736" y="1628800"/>
            <a:chExt cx="5616624" cy="4916884"/>
          </a:xfrm>
        </p:grpSpPr>
        <p:sp>
          <p:nvSpPr>
            <p:cNvPr id="7" name="Rectangle 6"/>
            <p:cNvSpPr/>
            <p:nvPr/>
          </p:nvSpPr>
          <p:spPr bwMode="auto">
            <a:xfrm>
              <a:off x="2195736" y="1628800"/>
              <a:ext cx="5616624" cy="4916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27313" y="2205038"/>
              <a:ext cx="4452937" cy="4141787"/>
              <a:chOff x="1054" y="861"/>
              <a:chExt cx="3402" cy="314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" y="1077"/>
                <a:ext cx="3402" cy="2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0" y="861"/>
                <a:ext cx="2676" cy="92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99584"/>
                  </a:avLst>
                </a:prstTxWarp>
              </a:bodyPr>
              <a:lstStyle/>
              <a:p>
                <a:pPr algn="ctr"/>
                <a:r>
                  <a:rPr lang="fr-FR" sz="5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 Club Echecs</a:t>
                </a:r>
              </a:p>
            </p:txBody>
          </p: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3462"/>
                <a:ext cx="2087" cy="5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latin typeface="Monotype Corsiva"/>
                  </a:rPr>
                  <a:t>Saint-Cyr-En-Val</a:t>
                </a:r>
              </a:p>
            </p:txBody>
          </p:sp>
          <p:sp>
            <p:nvSpPr>
              <p:cNvPr id="13" name="WordArt 7"/>
              <p:cNvSpPr>
                <a:spLocks noChangeArrowheads="1" noChangeShapeType="1" noTextEdit="1"/>
              </p:cNvSpPr>
              <p:nvPr/>
            </p:nvSpPr>
            <p:spPr bwMode="auto">
              <a:xfrm rot="4280887">
                <a:off x="780" y="2762"/>
                <a:ext cx="1008" cy="17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fr-FR" sz="800" kern="10"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Rage Italic"/>
                  </a:rPr>
                  <a:t>Dominique Raphaëlle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1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/>
      <p:bldP spid="8" grpId="0"/>
    </p:bldLst>
  </p:timing>
</p:sld>
</file>

<file path=ppt/theme/theme1.xml><?xml version="1.0" encoding="utf-8"?>
<a:theme xmlns:a="http://schemas.openxmlformats.org/drawingml/2006/main" name="Essor">
  <a:themeElements>
    <a:clrScheme name="Ess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Ess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Ess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Designs\Essor.pot</Template>
  <TotalTime>6685</TotalTime>
  <Words>376</Words>
  <Application>Microsoft Office PowerPoint</Application>
  <PresentationFormat>Affichage à l'écran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Essor</vt:lpstr>
      <vt:lpstr> Semaine Echecs et santé Club Echecs de Saint-Cyr-En-Val </vt:lpstr>
      <vt:lpstr> Semaine Echecs et santé Club Echecs de Saint-Cyr-En-Val </vt:lpstr>
      <vt:lpstr> Semaine Echecs et santé Club Echecs de Saint-Cyr-En-Val </vt:lpstr>
      <vt:lpstr> Semaine Echecs et santé Club Echecs de Saint-Cyr-En-Val </vt:lpstr>
      <vt:lpstr> Semaine Echecs et santé Club Echecs de Saint-Cyr-En-Val </vt:lpstr>
      <vt:lpstr> Semaine Echecs et santé Club Echecs de Saint-Cyr-En-Val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du Club d’Echecs de saint-Cyr-En-Val 03 juin 2006</dc:title>
  <dc:creator>BOURSIER</dc:creator>
  <cp:lastModifiedBy>Echecs St Cyr</cp:lastModifiedBy>
  <cp:revision>479</cp:revision>
  <dcterms:created xsi:type="dcterms:W3CDTF">2006-05-13T12:24:01Z</dcterms:created>
  <dcterms:modified xsi:type="dcterms:W3CDTF">2016-06-26T19:16:44Z</dcterms:modified>
</cp:coreProperties>
</file>